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58" r:id="rId7"/>
    <p:sldId id="260" r:id="rId8"/>
    <p:sldId id="263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cίnιsι</a:t>
            </a:r>
            <a:r>
              <a:rPr lang="en-GB" dirty="0" smtClean="0"/>
              <a:t> </a:t>
            </a:r>
            <a:r>
              <a:rPr lang="en-GB" sz="4800" b="1" dirty="0" smtClean="0">
                <a:latin typeface="Century Gothic" panose="020B0502020202020204" pitchFamily="34" charset="0"/>
              </a:rPr>
              <a:t>Business Centers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dirty="0"/>
              <a:t>Κ</a:t>
            </a:r>
            <a:r>
              <a:rPr lang="el-GR" sz="4000" dirty="0" smtClean="0"/>
              <a:t>έντρα Επιχειρηματικότητας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Case study - </a:t>
            </a:r>
            <a:r>
              <a:rPr lang="el-GR" sz="2400" dirty="0" smtClean="0"/>
              <a:t>ξεκινάμε </a:t>
            </a:r>
            <a:r>
              <a:rPr lang="el-GR" sz="2400" dirty="0" smtClean="0"/>
              <a:t>μαζί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67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Ιστορικό </a:t>
            </a:r>
            <a:r>
              <a:rPr lang="el-GR" dirty="0" smtClean="0"/>
              <a:t>– π</a:t>
            </a:r>
            <a:r>
              <a:rPr lang="en-GB" dirty="0" smtClean="0"/>
              <a:t>ώ</a:t>
            </a:r>
            <a:r>
              <a:rPr lang="el-GR" dirty="0" smtClean="0"/>
              <a:t>ς ξεκίνησαμε</a:t>
            </a:r>
            <a:r>
              <a:rPr lang="el-GR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Ιδέα</a:t>
            </a:r>
            <a:endParaRPr lang="en-GB" dirty="0" smtClean="0"/>
          </a:p>
          <a:p>
            <a:pPr lvl="1"/>
            <a:r>
              <a:rPr lang="en-GB" dirty="0" err="1" smtClean="0"/>
              <a:t>Δι</a:t>
            </a:r>
            <a:r>
              <a:rPr lang="en-GB" dirty="0" smtClean="0"/>
              <a:t>αμορφώνεται στην πορεία</a:t>
            </a:r>
          </a:p>
          <a:p>
            <a:pPr lvl="1"/>
            <a:r>
              <a:rPr lang="en-GB" dirty="0" err="1" smtClean="0"/>
              <a:t>Άφησε</a:t>
            </a:r>
            <a:r>
              <a:rPr lang="en-GB" dirty="0" smtClean="0"/>
              <a:t> </a:t>
            </a:r>
            <a:r>
              <a:rPr lang="en-GB" dirty="0" err="1" smtClean="0"/>
              <a:t>την</a:t>
            </a:r>
            <a:r>
              <a:rPr lang="en-GB" dirty="0" smtClean="0"/>
              <a:t> α</a:t>
            </a:r>
            <a:r>
              <a:rPr lang="en-GB" dirty="0" err="1" smtClean="0"/>
              <a:t>γορά</a:t>
            </a:r>
            <a:r>
              <a:rPr lang="en-GB" dirty="0" smtClean="0"/>
              <a:t> να </a:t>
            </a:r>
            <a:r>
              <a:rPr lang="en-GB" dirty="0" err="1" smtClean="0"/>
              <a:t>σε</a:t>
            </a:r>
            <a:r>
              <a:rPr lang="en-GB" dirty="0" smtClean="0"/>
              <a:t> κα</a:t>
            </a:r>
            <a:r>
              <a:rPr lang="en-GB" dirty="0" err="1" smtClean="0"/>
              <a:t>θοδηγήσει</a:t>
            </a:r>
            <a:endParaRPr lang="el-GR" dirty="0" smtClean="0"/>
          </a:p>
          <a:p>
            <a:r>
              <a:rPr lang="el-GR" dirty="0"/>
              <a:t>Τι θέλεις </a:t>
            </a:r>
            <a:r>
              <a:rPr lang="el-GR" dirty="0" smtClean="0"/>
              <a:t>εσύ πραγματικά?</a:t>
            </a:r>
          </a:p>
          <a:p>
            <a:r>
              <a:rPr lang="el-GR" dirty="0" smtClean="0"/>
              <a:t>Αφοσίωση σε αυτό που θα κάνεις</a:t>
            </a:r>
          </a:p>
          <a:p>
            <a:r>
              <a:rPr lang="en-GB" dirty="0" err="1" smtClean="0"/>
              <a:t>Δημιούργησε</a:t>
            </a:r>
            <a:r>
              <a:rPr lang="en-GB" dirty="0" smtClean="0"/>
              <a:t> </a:t>
            </a:r>
            <a:r>
              <a:rPr lang="en-GB" dirty="0" err="1" smtClean="0"/>
              <a:t>τις</a:t>
            </a:r>
            <a:r>
              <a:rPr lang="en-GB" dirty="0" smtClean="0"/>
              <a:t> </a:t>
            </a:r>
            <a:r>
              <a:rPr lang="el-GR" dirty="0" smtClean="0"/>
              <a:t>συνθήκες </a:t>
            </a:r>
            <a:r>
              <a:rPr lang="en-GB" dirty="0" smtClean="0"/>
              <a:t>– </a:t>
            </a:r>
            <a:r>
              <a:rPr lang="en-GB" dirty="0" err="1" smtClean="0"/>
              <a:t>έλεγξε</a:t>
            </a:r>
            <a:r>
              <a:rPr lang="en-GB" dirty="0" smtClean="0"/>
              <a:t> </a:t>
            </a:r>
            <a:r>
              <a:rPr lang="en-GB" dirty="0" err="1" smtClean="0"/>
              <a:t>την</a:t>
            </a:r>
            <a:r>
              <a:rPr lang="en-GB" dirty="0" smtClean="0"/>
              <a:t> επ</a:t>
            </a:r>
            <a:r>
              <a:rPr lang="en-GB" dirty="0" err="1" smtClean="0"/>
              <a:t>ένδυση</a:t>
            </a:r>
            <a:endParaRPr lang="el-GR" dirty="0" smtClean="0"/>
          </a:p>
          <a:p>
            <a:r>
              <a:rPr lang="el-GR" dirty="0" smtClean="0"/>
              <a:t>Εκμετάλλευση </a:t>
            </a:r>
            <a:r>
              <a:rPr lang="el-GR" dirty="0"/>
              <a:t>στο τέλος του 2013 </a:t>
            </a:r>
            <a:r>
              <a:rPr lang="el-GR" dirty="0" smtClean="0"/>
              <a:t>τη</a:t>
            </a:r>
            <a:r>
              <a:rPr lang="en-GB" dirty="0"/>
              <a:t>ς</a:t>
            </a:r>
            <a:r>
              <a:rPr lang="el-GR" dirty="0" smtClean="0"/>
              <a:t> ευκαιρία</a:t>
            </a:r>
            <a:r>
              <a:rPr lang="en-GB" dirty="0" smtClean="0"/>
              <a:t>ς</a:t>
            </a:r>
            <a:r>
              <a:rPr lang="el-GR" dirty="0" smtClean="0"/>
              <a:t> </a:t>
            </a:r>
            <a:r>
              <a:rPr lang="el-GR" dirty="0"/>
              <a:t>της εθελούσιας αποχώρησης από τη Eurobank, προκειμένου να ξεκινήσει την προσπάθειά του για την εμπέδωση μιας πιο ανθρώπινης και </a:t>
            </a:r>
            <a:r>
              <a:rPr lang="el-GR" dirty="0" smtClean="0"/>
              <a:t>υγιούς </a:t>
            </a:r>
            <a:r>
              <a:rPr lang="el-GR" dirty="0"/>
              <a:t>κουλτούρας επιχειρηματικότητας. </a:t>
            </a:r>
            <a:endParaRPr lang="el-GR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Κάθε</a:t>
            </a:r>
            <a:r>
              <a:rPr lang="en-GB" b="1" dirty="0" smtClean="0"/>
              <a:t> α</a:t>
            </a:r>
            <a:r>
              <a:rPr lang="en-GB" b="1" dirty="0" err="1" smtClean="0"/>
              <a:t>λλ</a:t>
            </a:r>
            <a:r>
              <a:rPr lang="en-GB" b="1" dirty="0" smtClean="0"/>
              <a:t>αγή στις συνήθειες και κάθε δυσκολία είναι ευκαιρία για δημιουργία</a:t>
            </a:r>
            <a:endParaRPr lang="el-GR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8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</a:t>
            </a:r>
            <a:r>
              <a:rPr lang="el-GR" dirty="0" smtClean="0"/>
              <a:t>Υλοποίησης </a:t>
            </a:r>
            <a:r>
              <a:rPr lang="el-GR" dirty="0"/>
              <a:t>ιδέας</a:t>
            </a:r>
            <a:br>
              <a:rPr lang="el-G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Χρόνος</a:t>
            </a:r>
            <a:endParaRPr lang="en-GB" dirty="0" smtClean="0"/>
          </a:p>
          <a:p>
            <a:endParaRPr lang="el-GR" dirty="0" smtClean="0"/>
          </a:p>
          <a:p>
            <a:r>
              <a:rPr lang="el-GR" dirty="0" smtClean="0"/>
              <a:t>Χώρος</a:t>
            </a:r>
            <a:endParaRPr lang="en-GB" dirty="0" smtClean="0"/>
          </a:p>
          <a:p>
            <a:endParaRPr lang="el-GR" dirty="0" smtClean="0"/>
          </a:p>
          <a:p>
            <a:r>
              <a:rPr lang="el-GR" dirty="0" smtClean="0"/>
              <a:t>Συνεργάτες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Βρες</a:t>
            </a:r>
            <a:r>
              <a:rPr lang="en-GB" dirty="0" smtClean="0"/>
              <a:t> </a:t>
            </a:r>
            <a:r>
              <a:rPr lang="en-GB" dirty="0" err="1" smtClean="0"/>
              <a:t>έν</a:t>
            </a:r>
            <a:r>
              <a:rPr lang="en-GB" dirty="0" smtClean="0"/>
              <a:t>αν αντιπροσωπευτικό τίτλο</a:t>
            </a:r>
          </a:p>
          <a:p>
            <a:endParaRPr lang="en-GB" dirty="0"/>
          </a:p>
          <a:p>
            <a:r>
              <a:rPr lang="en-GB" dirty="0" err="1" smtClean="0"/>
              <a:t>Δημιούργησε</a:t>
            </a:r>
            <a:r>
              <a:rPr lang="en-GB" dirty="0" smtClean="0"/>
              <a:t> </a:t>
            </a:r>
            <a:r>
              <a:rPr lang="en-GB" dirty="0" err="1" smtClean="0"/>
              <a:t>το</a:t>
            </a:r>
            <a:r>
              <a:rPr lang="en-GB" dirty="0" smtClean="0"/>
              <a:t> </a:t>
            </a:r>
            <a:r>
              <a:rPr lang="en-GB" dirty="0" err="1" smtClean="0"/>
              <a:t>όρ</a:t>
            </a:r>
            <a:r>
              <a:rPr lang="en-GB" dirty="0" smtClean="0"/>
              <a:t>αμά σου</a:t>
            </a:r>
          </a:p>
          <a:p>
            <a:endParaRPr lang="en-GB" dirty="0"/>
          </a:p>
          <a:p>
            <a:r>
              <a:rPr lang="en-GB" dirty="0" err="1" smtClean="0"/>
              <a:t>Βάλε</a:t>
            </a:r>
            <a:r>
              <a:rPr lang="en-GB" dirty="0" smtClean="0"/>
              <a:t> </a:t>
            </a:r>
            <a:r>
              <a:rPr lang="en-GB" dirty="0" err="1" smtClean="0"/>
              <a:t>μεγάλους</a:t>
            </a:r>
            <a:r>
              <a:rPr lang="en-GB" dirty="0" smtClean="0"/>
              <a:t> και </a:t>
            </a:r>
            <a:r>
              <a:rPr lang="en-GB" dirty="0" err="1" smtClean="0"/>
              <a:t>μικρούς</a:t>
            </a:r>
            <a:r>
              <a:rPr lang="en-GB" dirty="0" smtClean="0"/>
              <a:t> </a:t>
            </a:r>
            <a:r>
              <a:rPr lang="en-GB" dirty="0" err="1" smtClean="0"/>
              <a:t>στόχους</a:t>
            </a:r>
            <a:endParaRPr lang="en-GB" dirty="0" smtClean="0"/>
          </a:p>
          <a:p>
            <a:endParaRPr lang="en-GB" dirty="0"/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698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επιχείρησης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Να αντιστοιχεί σε αυτό που </a:t>
            </a:r>
            <a:r>
              <a:rPr lang="el-GR" sz="2000" dirty="0" smtClean="0"/>
              <a:t>αντιπροσωπεύεις</a:t>
            </a:r>
            <a:endParaRPr lang="en-GB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Να είναι </a:t>
            </a:r>
            <a:r>
              <a:rPr lang="el-GR" sz="2000" dirty="0" smtClean="0"/>
              <a:t>ευκολονόητο</a:t>
            </a:r>
            <a:endParaRPr lang="en-GB" sz="2000" dirty="0" smtClean="0"/>
          </a:p>
          <a:p>
            <a:pPr marL="0" indent="0">
              <a:buNone/>
            </a:pPr>
            <a:endParaRPr lang="en-GB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cίnιsι</a:t>
            </a:r>
            <a:r>
              <a:rPr lang="en-GB" sz="2400" b="1" dirty="0" smtClean="0"/>
              <a:t> </a:t>
            </a:r>
            <a:r>
              <a:rPr lang="en-GB" sz="2400" b="1" dirty="0"/>
              <a:t>– </a:t>
            </a:r>
            <a:r>
              <a:rPr lang="el-GR" sz="2400" b="1" dirty="0"/>
              <a:t>τι σημαίνει?</a:t>
            </a:r>
            <a:endParaRPr lang="el-GR" sz="2400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8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Δημιούργησε</a:t>
            </a:r>
            <a:r>
              <a:rPr lang="en-GB" dirty="0" smtClean="0"/>
              <a:t> </a:t>
            </a:r>
            <a:r>
              <a:rPr lang="en-GB" dirty="0" err="1" smtClean="0"/>
              <a:t>το</a:t>
            </a:r>
            <a:r>
              <a:rPr lang="en-GB" dirty="0" smtClean="0"/>
              <a:t> </a:t>
            </a:r>
            <a:r>
              <a:rPr lang="el-GR" dirty="0" smtClean="0"/>
              <a:t>Όραμα </a:t>
            </a:r>
            <a:r>
              <a:rPr lang="en-GB" dirty="0" err="1" smtClean="0"/>
              <a:t>σου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8596668" cy="4343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Case Study: </a:t>
            </a:r>
            <a:r>
              <a:rPr lang="en-GB" dirty="0" err="1" smtClean="0"/>
              <a:t>Όρ</a:t>
            </a:r>
            <a:r>
              <a:rPr lang="en-GB" dirty="0" smtClean="0"/>
              <a:t>αμα </a:t>
            </a:r>
            <a:r>
              <a:rPr lang="el-GR" dirty="0" smtClean="0"/>
              <a:t>της </a:t>
            </a:r>
            <a:r>
              <a:rPr lang="en-GB" sz="4800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3200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cίnιsι</a:t>
            </a:r>
            <a:endParaRPr lang="en-GB" dirty="0" smtClean="0"/>
          </a:p>
          <a:p>
            <a:r>
              <a:rPr lang="el-GR" dirty="0" smtClean="0"/>
              <a:t>Να </a:t>
            </a:r>
            <a:r>
              <a:rPr lang="el-GR" dirty="0"/>
              <a:t>αλλάξει προς το συνεργατικότερο και φιλικότερο τον τρόπο που οι άνθρωποι εργάζονται για να πετύχουν κοινούς στόχους και </a:t>
            </a:r>
            <a:r>
              <a:rPr lang="el-GR" dirty="0" smtClean="0"/>
              <a:t>αποτελέσματα</a:t>
            </a:r>
            <a:endParaRPr lang="el-GR" dirty="0" smtClean="0"/>
          </a:p>
          <a:p>
            <a:r>
              <a:rPr lang="el-GR" dirty="0" smtClean="0"/>
              <a:t>Να </a:t>
            </a:r>
            <a:r>
              <a:rPr lang="el-GR" dirty="0"/>
              <a:t>συγκεράσει τις αναπόφευκτες διαφορές στις </a:t>
            </a:r>
            <a:r>
              <a:rPr lang="el-GR" dirty="0" smtClean="0"/>
              <a:t>νοοτροπίες</a:t>
            </a:r>
            <a:endParaRPr lang="el-GR" dirty="0" smtClean="0"/>
          </a:p>
          <a:p>
            <a:r>
              <a:rPr lang="el-GR" dirty="0" smtClean="0"/>
              <a:t>Να παράγει </a:t>
            </a:r>
            <a:r>
              <a:rPr lang="el-GR" dirty="0"/>
              <a:t>αποτελέσματα με ένα </a:t>
            </a:r>
            <a:r>
              <a:rPr lang="el-GR" dirty="0" smtClean="0"/>
              <a:t>ανθρώπινο πρόσωπο</a:t>
            </a:r>
            <a:endParaRPr lang="el-GR" dirty="0" smtClean="0"/>
          </a:p>
          <a:p>
            <a:r>
              <a:rPr lang="el-GR" dirty="0" smtClean="0"/>
              <a:t>Να προσαρμόζει την λειτουργία της </a:t>
            </a:r>
            <a:r>
              <a:rPr lang="el-GR" dirty="0"/>
              <a:t>καθημερινά ανάλογα με την ανατροφοδότηση των ανθρώπων που συμμετέχουν σε </a:t>
            </a:r>
            <a:r>
              <a:rPr lang="el-GR" dirty="0" smtClean="0"/>
              <a:t>αυτήν</a:t>
            </a:r>
            <a:endParaRPr lang="el-GR" dirty="0" smtClean="0"/>
          </a:p>
          <a:p>
            <a:r>
              <a:rPr lang="el-GR" dirty="0"/>
              <a:t>Ν</a:t>
            </a:r>
            <a:r>
              <a:rPr lang="el-GR" dirty="0" smtClean="0"/>
              <a:t>α </a:t>
            </a:r>
            <a:r>
              <a:rPr lang="el-GR" dirty="0"/>
              <a:t>διατηρεί αναλλοίωτο το όραμά της για πιο ανθρώπινη </a:t>
            </a:r>
            <a:r>
              <a:rPr lang="el-GR" dirty="0" smtClean="0"/>
              <a:t>επιχειρηματικότητα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2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14396" cy="1320800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Στόχος - </a:t>
            </a:r>
            <a:r>
              <a:rPr lang="en-GB" sz="7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cίnιsι</a:t>
            </a:r>
            <a:r>
              <a:rPr lang="en-GB" sz="4400" dirty="0"/>
              <a:t> </a:t>
            </a:r>
            <a:r>
              <a:rPr lang="en-GB" dirty="0" smtClean="0"/>
              <a:t>Business </a:t>
            </a:r>
            <a:r>
              <a:rPr lang="en-GB" dirty="0"/>
              <a:t>Centers</a:t>
            </a:r>
            <a:r>
              <a:rPr lang="el-GR" sz="4000" dirty="0" smtClean="0"/>
              <a:t> </a:t>
            </a:r>
            <a:r>
              <a:rPr lang="el-GR" dirty="0" smtClean="0"/>
              <a:t/>
            </a:r>
            <a:br>
              <a:rPr lang="el-GR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Κέντρα Επιχειρηματικότητας</a:t>
            </a:r>
            <a:endParaRPr lang="el-GR" dirty="0" smtClean="0"/>
          </a:p>
          <a:p>
            <a:r>
              <a:rPr lang="en-GB" dirty="0" err="1" smtClean="0"/>
              <a:t>Δημιουργί</a:t>
            </a:r>
            <a:r>
              <a:rPr lang="en-GB" dirty="0" smtClean="0"/>
              <a:t>α </a:t>
            </a:r>
            <a:r>
              <a:rPr lang="en-GB" dirty="0"/>
              <a:t>ε</a:t>
            </a:r>
            <a:r>
              <a:rPr lang="el-GR" dirty="0" smtClean="0"/>
              <a:t>λπίδα</a:t>
            </a:r>
            <a:r>
              <a:rPr lang="en-GB" dirty="0" smtClean="0"/>
              <a:t>ς</a:t>
            </a:r>
            <a:r>
              <a:rPr lang="el-GR" dirty="0" smtClean="0"/>
              <a:t> </a:t>
            </a:r>
            <a:r>
              <a:rPr lang="el-GR" dirty="0"/>
              <a:t>για ένα καλύτερο </a:t>
            </a:r>
            <a:r>
              <a:rPr lang="el-GR" dirty="0" smtClean="0"/>
              <a:t>αύριο</a:t>
            </a:r>
          </a:p>
          <a:p>
            <a:r>
              <a:rPr lang="el-GR" dirty="0" smtClean="0"/>
              <a:t>Εμπέδωση </a:t>
            </a:r>
            <a:r>
              <a:rPr lang="el-GR" dirty="0"/>
              <a:t>μιας πιο ανθρώπινης και υγειούς κουλτούρας επιχειρηματικότητας</a:t>
            </a:r>
            <a:endParaRPr lang="el-GR" dirty="0" smtClean="0"/>
          </a:p>
          <a:p>
            <a:r>
              <a:rPr lang="el-GR" dirty="0"/>
              <a:t>Περιβάλλον και τρόπος σκέψης που ευνοεί τα startups και είναι προσανατολισμένο στην </a:t>
            </a:r>
            <a:r>
              <a:rPr lang="el-GR" b="1" dirty="0" smtClean="0"/>
              <a:t>καινοτομία</a:t>
            </a:r>
            <a:endParaRPr lang="el-GR" dirty="0" smtClean="0"/>
          </a:p>
          <a:p>
            <a:r>
              <a:rPr lang="el-GR" dirty="0" smtClean="0"/>
              <a:t>Βοήθεια </a:t>
            </a:r>
            <a:r>
              <a:rPr lang="el-GR" dirty="0"/>
              <a:t>στη σύλληψη και </a:t>
            </a:r>
            <a:r>
              <a:rPr lang="el-GR" b="1" dirty="0"/>
              <a:t>ωρίμανση ιδεών</a:t>
            </a:r>
            <a:r>
              <a:rPr lang="el-GR" dirty="0"/>
              <a:t> </a:t>
            </a:r>
            <a:endParaRPr lang="el-GR" dirty="0" smtClean="0"/>
          </a:p>
          <a:p>
            <a:r>
              <a:rPr lang="el-GR" dirty="0" smtClean="0"/>
              <a:t>Έλεγχ</a:t>
            </a:r>
            <a:r>
              <a:rPr lang="en-GB" dirty="0" smtClean="0"/>
              <a:t>ο</a:t>
            </a:r>
            <a:r>
              <a:rPr lang="el-GR" dirty="0" smtClean="0"/>
              <a:t>ς </a:t>
            </a:r>
            <a:r>
              <a:rPr lang="el-GR" dirty="0" smtClean="0"/>
              <a:t>ιδεών </a:t>
            </a:r>
            <a:r>
              <a:rPr lang="el-GR" dirty="0"/>
              <a:t>με το </a:t>
            </a:r>
            <a:r>
              <a:rPr lang="el-GR" dirty="0" smtClean="0"/>
              <a:t>απαραίτητο </a:t>
            </a:r>
            <a:r>
              <a:rPr lang="el-GR" b="1" dirty="0" smtClean="0"/>
              <a:t>business </a:t>
            </a:r>
            <a:r>
              <a:rPr lang="el-GR" b="1" dirty="0" smtClean="0"/>
              <a:t>case</a:t>
            </a:r>
            <a:endParaRPr lang="en-GB" b="1" dirty="0" smtClean="0"/>
          </a:p>
          <a:p>
            <a:endParaRPr lang="en-GB" b="1" dirty="0"/>
          </a:p>
          <a:p>
            <a:r>
              <a:rPr lang="el-GR" b="1" dirty="0"/>
              <a:t>προάγει την καινοτόμα δραστηριότητα</a:t>
            </a:r>
            <a:r>
              <a:rPr lang="el-GR" dirty="0"/>
              <a:t> και την ίδρυση </a:t>
            </a:r>
            <a:r>
              <a:rPr lang="en-GB" dirty="0" err="1" smtClean="0"/>
              <a:t>εξωστρεφών</a:t>
            </a:r>
            <a:r>
              <a:rPr lang="en-GB" dirty="0" smtClean="0"/>
              <a:t> </a:t>
            </a:r>
            <a:r>
              <a:rPr lang="el-GR" dirty="0" smtClean="0"/>
              <a:t>νεοφυών </a:t>
            </a:r>
            <a:r>
              <a:rPr lang="el-GR" dirty="0"/>
              <a:t>επιχειρήσεων</a:t>
            </a:r>
            <a:endParaRPr lang="el-GR" dirty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0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</a:t>
            </a:r>
            <a:r>
              <a:rPr lang="en-GB" dirty="0" smtClean="0"/>
              <a:t>start up</a:t>
            </a:r>
            <a:r>
              <a:rPr lang="el-GR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Ωφέλη </a:t>
            </a:r>
            <a:r>
              <a:rPr lang="en-GB" dirty="0" err="1" smtClean="0"/>
              <a:t>γι</a:t>
            </a:r>
            <a:r>
              <a:rPr lang="en-GB" dirty="0" smtClean="0"/>
              <a:t>α τα μέλη της ομάδας</a:t>
            </a:r>
            <a:r>
              <a:rPr lang="el-GR" dirty="0" smtClean="0"/>
              <a:t> </a:t>
            </a:r>
            <a:r>
              <a:rPr lang="en-GB" sz="8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cίnιsι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Συμμετέχουν </a:t>
            </a:r>
            <a:r>
              <a:rPr lang="el-GR" dirty="0"/>
              <a:t>σε μια ανοικτή ομάδα προγραμματιστών, σχεδιαστών, επαγγελματιών διαφόρων κλάδων και επιχειρηματιών</a:t>
            </a:r>
          </a:p>
          <a:p>
            <a:r>
              <a:rPr lang="el-GR" dirty="0"/>
              <a:t>Μοιράζονται το όραμα και τις </a:t>
            </a:r>
            <a:r>
              <a:rPr lang="el-GR" dirty="0" smtClean="0"/>
              <a:t>γνώσεις </a:t>
            </a:r>
            <a:r>
              <a:rPr lang="el-GR" dirty="0"/>
              <a:t>τους</a:t>
            </a:r>
          </a:p>
          <a:p>
            <a:r>
              <a:rPr lang="el-GR" dirty="0"/>
              <a:t>Αναπτύσσονται </a:t>
            </a:r>
            <a:r>
              <a:rPr lang="el-GR" dirty="0" smtClean="0"/>
              <a:t>κάνοντας </a:t>
            </a:r>
            <a:r>
              <a:rPr lang="el-GR" b="1" dirty="0" smtClean="0"/>
              <a:t>νέα βήματα μαζί</a:t>
            </a:r>
          </a:p>
          <a:p>
            <a:r>
              <a:rPr lang="el-GR" dirty="0" smtClean="0"/>
              <a:t>Μηδενικά </a:t>
            </a:r>
            <a:r>
              <a:rPr lang="el-GR" dirty="0"/>
              <a:t>έξοδα εγκατάστασης </a:t>
            </a:r>
            <a:endParaRPr lang="el-GR" dirty="0" smtClean="0"/>
          </a:p>
          <a:p>
            <a:r>
              <a:rPr lang="en-GB" dirty="0" err="1" smtClean="0"/>
              <a:t>Στ</a:t>
            </a:r>
            <a:r>
              <a:rPr lang="en-GB" dirty="0" smtClean="0"/>
              <a:t>αθερό </a:t>
            </a:r>
            <a:r>
              <a:rPr lang="en-GB" dirty="0"/>
              <a:t>χ</a:t>
            </a:r>
            <a:r>
              <a:rPr lang="el-GR" dirty="0" smtClean="0"/>
              <a:t>αμηλό </a:t>
            </a:r>
            <a:r>
              <a:rPr lang="el-GR" dirty="0"/>
              <a:t>κόστος </a:t>
            </a:r>
          </a:p>
          <a:p>
            <a:r>
              <a:rPr lang="el-GR" dirty="0" smtClean="0"/>
              <a:t>Πλήρης </a:t>
            </a:r>
            <a:r>
              <a:rPr lang="el-GR" dirty="0"/>
              <a:t>ευελιξία ως προς το διάστημα παραμονής, με δυνατότητα δέσμευσης χώρου εργασίας για μία ώρα, λίγες ημέρες, έναν μήνα, έξι μήνες, έναν </a:t>
            </a:r>
            <a:r>
              <a:rPr lang="el-GR" dirty="0" smtClean="0"/>
              <a:t>χρόνο</a:t>
            </a:r>
          </a:p>
          <a:p>
            <a:r>
              <a:rPr lang="en-GB" dirty="0"/>
              <a:t>Υ</a:t>
            </a:r>
            <a:r>
              <a:rPr lang="el-GR" dirty="0" smtClean="0"/>
              <a:t>ποστήριξη </a:t>
            </a:r>
            <a:r>
              <a:rPr lang="el-GR" dirty="0"/>
              <a:t>σε κάθε βήμα</a:t>
            </a:r>
          </a:p>
          <a:p>
            <a:endParaRPr lang="el-GR" dirty="0"/>
          </a:p>
          <a:p>
            <a:endParaRPr lang="el-GR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1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Οι</a:t>
            </a:r>
            <a:r>
              <a:rPr lang="en-GB" dirty="0" smtClean="0"/>
              <a:t> π</a:t>
            </a:r>
            <a:r>
              <a:rPr lang="en-GB" dirty="0" err="1" smtClean="0"/>
              <a:t>υλώνες</a:t>
            </a:r>
            <a:r>
              <a:rPr lang="en-GB" dirty="0" smtClean="0"/>
              <a:t> </a:t>
            </a:r>
            <a:r>
              <a:rPr lang="en-GB" dirty="0" err="1" smtClean="0"/>
              <a:t>της</a:t>
            </a:r>
            <a:r>
              <a:rPr lang="en-GB" dirty="0" smtClean="0"/>
              <a:t> επ</a:t>
            </a:r>
            <a:r>
              <a:rPr lang="en-GB" dirty="0" err="1" smtClean="0"/>
              <a:t>ιτυχί</a:t>
            </a:r>
            <a:r>
              <a:rPr lang="en-GB" dirty="0" smtClean="0"/>
              <a:t>ας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 err="1" smtClean="0"/>
              <a:t>Εξωστρέφει</a:t>
            </a:r>
            <a:r>
              <a:rPr lang="en-GB" sz="3200" dirty="0" smtClean="0"/>
              <a:t>α</a:t>
            </a:r>
          </a:p>
          <a:p>
            <a:endParaRPr lang="en-GB" sz="3200" dirty="0" smtClean="0"/>
          </a:p>
          <a:p>
            <a:r>
              <a:rPr lang="en-GB" sz="3200" dirty="0" smtClean="0"/>
              <a:t>Κα</a:t>
            </a:r>
            <a:r>
              <a:rPr lang="en-GB" sz="3200" dirty="0" err="1" smtClean="0"/>
              <a:t>ινοτομί</a:t>
            </a:r>
            <a:r>
              <a:rPr lang="en-GB" sz="3200" dirty="0" smtClean="0"/>
              <a:t>α</a:t>
            </a:r>
          </a:p>
          <a:p>
            <a:endParaRPr lang="en-GB" sz="3200" dirty="0" smtClean="0"/>
          </a:p>
          <a:p>
            <a:r>
              <a:rPr lang="en-GB" sz="3200" dirty="0" smtClean="0"/>
              <a:t>Επα</a:t>
            </a:r>
            <a:r>
              <a:rPr lang="en-GB" sz="3200" dirty="0" err="1" smtClean="0"/>
              <a:t>γγελμ</a:t>
            </a:r>
            <a:r>
              <a:rPr lang="en-GB" sz="3200" dirty="0" smtClean="0"/>
              <a:t>ατισμός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Σε</a:t>
            </a:r>
            <a:r>
              <a:rPr lang="en-GB" sz="3200" dirty="0" smtClean="0"/>
              <a:t>βασμός στον πελάτη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282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265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Times New Roman</vt:lpstr>
      <vt:lpstr>Trebuchet MS</vt:lpstr>
      <vt:lpstr>Wingdings 3</vt:lpstr>
      <vt:lpstr>Facet</vt:lpstr>
      <vt:lpstr>ecίnιsι Business Centers Κέντρα Επιχειρηματικότητας</vt:lpstr>
      <vt:lpstr>Ιστορικό – πώς ξεκίνησαμε?</vt:lpstr>
      <vt:lpstr>Τρόπος Υλοποίησης ιδέας </vt:lpstr>
      <vt:lpstr>Τίτλος επιχείρησης</vt:lpstr>
      <vt:lpstr>Δημιούργησε το Όραμα σου</vt:lpstr>
      <vt:lpstr>Στόχος - ecίnιsι Business Centers  </vt:lpstr>
      <vt:lpstr>Τι είναι start up?</vt:lpstr>
      <vt:lpstr>Ωφέλη για τα μέλη της ομάδας ecίnιsι</vt:lpstr>
      <vt:lpstr>Οι πυλώνες της επιτυχίας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ecinisi Business Centers</dc:title>
  <dc:creator>Dimitris Pavlopoulos</dc:creator>
  <cp:lastModifiedBy>Dimitris Pavlopoulos</cp:lastModifiedBy>
  <cp:revision>17</cp:revision>
  <dcterms:created xsi:type="dcterms:W3CDTF">2015-03-19T09:58:48Z</dcterms:created>
  <dcterms:modified xsi:type="dcterms:W3CDTF">2015-03-20T10:01:43Z</dcterms:modified>
</cp:coreProperties>
</file>